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93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2" y="1534726"/>
            <a:ext cx="7468553" cy="156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Dark Web Monitoring System Leaked Credentials with ML-UI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837723" y="374046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 :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Lokantik Jain &amp; Kashvi Pandey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Guided by :  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Dr. Rimpy Bishnoi</a:t>
            </a: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837723" y="572448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Department of CSE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Techno India NJR Institute of Technology, Udaipur(Raj.)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Date: 09-05-2025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72057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Alerts Notification Example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Instant Alert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notified immediately of a leak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Alert Content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Details on type, status, source, and time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Password change, enable 2FA, monitor accounts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Delivery Channels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Email and Telegram for critical updates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" y="504468"/>
            <a:ext cx="8882585" cy="6692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556" y="7375327"/>
            <a:ext cx="27993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B5BD4EB2-0581-D266-2765-AA262BCE4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437" y="504468"/>
            <a:ext cx="4461669" cy="66925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436721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40" y="762714"/>
            <a:ext cx="11296184" cy="67325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18862" y="76746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4" y="504468"/>
            <a:ext cx="12299795" cy="6692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556" y="7375327"/>
            <a:ext cx="27993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17" y="504468"/>
            <a:ext cx="11541511" cy="6692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556" y="7375327"/>
            <a:ext cx="27993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4" y="504468"/>
            <a:ext cx="12076771" cy="6692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556" y="7375327"/>
            <a:ext cx="27993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504468"/>
            <a:ext cx="12433609" cy="6692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556" y="7375327"/>
            <a:ext cx="27993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42" y="504468"/>
            <a:ext cx="12021014" cy="6692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556" y="7375327"/>
            <a:ext cx="27993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13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98429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Cybersecurity threat: Credential leaks on the dark web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26365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Impact: Identity theft, fraud, and compromised privacy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2887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Challenge: Early detection and accurate leak confirmation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940969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84659" y="41879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Security risks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4659" y="4683443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Leaked credentials endanger user accounts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691658" y="3940969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938593" y="41879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Detection difficulty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938593" y="4683443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Dark web is vast and encrypted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5935742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84659" y="6182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False positives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4659" y="6678216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Need for reliable confirmation techniques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Leak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Identify user credential leaks promptly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15559" y="3528298"/>
            <a:ext cx="30474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ML + pattern matching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 accuracy of leak identification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Notify users via Email and Telegram instantly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an intuitive web-based UI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258" y="543878"/>
            <a:ext cx="5155644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System Architecture Overview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210" y="1300877"/>
            <a:ext cx="4797862" cy="5297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258" y="6924199"/>
            <a:ext cx="180260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User Interaction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36258" y="7302579"/>
            <a:ext cx="3109079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Access via Flask web application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026813" y="6924199"/>
            <a:ext cx="180260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Scraper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026813" y="7302579"/>
            <a:ext cx="3109079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Collects credentials from dark web sources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7368" y="6924199"/>
            <a:ext cx="210264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Machine Learning Model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17368" y="7302579"/>
            <a:ext cx="3109079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Classifies leaks with logistic regression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1007923" y="6924199"/>
            <a:ext cx="180260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Alerts Module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1007923" y="7302579"/>
            <a:ext cx="3109079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Sends notifications via Email and Telegram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316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Technologies Used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144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615559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Backend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15559" y="3892272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Python, Flask, SQLite, APScheduler for scheduling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55776" y="33144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6033611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033611" y="3892272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HTML, CSS with Bootstrap framework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73828" y="331446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451663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Web Scraping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51663" y="3892272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Tor network and BeautifulSoup library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1370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615559" y="52193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714881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Scikit-learn using logistic regression model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64862" y="51370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242697" y="52193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Alerts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242697" y="5714881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Email via SMTP and Telegram Bot API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99642"/>
            <a:ext cx="72676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Welcome Page UI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846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Logo &amp; Project Name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Clear branding for easy recognition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385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Intro Text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Brief project description for users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846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Register/Login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Simple buttons for user access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253976"/>
            <a:ext cx="69101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Register &amp; Login Interface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451949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1615559" y="4601766"/>
            <a:ext cx="28907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Secure User Handling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509730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Encrypted passwords with validation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59590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1615559" y="60413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Simple Forms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615559" y="653688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Easy registration and login workflow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E431F5-4829-385D-AEF0-3B0BC63A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194" y="251371"/>
            <a:ext cx="4744112" cy="3543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2E7779-AB4E-B5C4-391A-8FD84CD57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194" y="4187180"/>
            <a:ext cx="4772691" cy="35437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3108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Dashboard UI: Check &amp; Add Credentials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9809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615559" y="3880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Credential Checking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37590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Users input email to scan for leaks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2376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15559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Adding Credentials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58154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Option to submit new credential data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36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Dashboard UI: Leak History Table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730704"/>
            <a:ext cx="7468553" cy="2535198"/>
          </a:xfrm>
          <a:prstGeom prst="roundRect">
            <a:avLst>
              <a:gd name="adj" fmla="val 39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331744" y="3738324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71059" y="3889534"/>
            <a:ext cx="10082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Type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065532" y="3889534"/>
            <a:ext cx="10044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Value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556194" y="3889534"/>
            <a:ext cx="10044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Source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1046857" y="3889534"/>
            <a:ext cx="100441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Status (ML)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2537519" y="3889534"/>
            <a:ext cx="10082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Timestamp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4806791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571059" y="4958001"/>
            <a:ext cx="10082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Email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065532" y="4958001"/>
            <a:ext cx="100441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user@example.com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556194" y="4958001"/>
            <a:ext cx="100441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darkwebsite123.onion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1046857" y="4958001"/>
            <a:ext cx="100441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Likely Leaked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2537519" y="4958001"/>
            <a:ext cx="10082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2025-05-09 15:30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354</Words>
  <Application>Microsoft Office PowerPoint</Application>
  <PresentationFormat>Custom</PresentationFormat>
  <Paragraphs>101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Funnel Display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Lokantik Jain</cp:lastModifiedBy>
  <cp:revision>9</cp:revision>
  <dcterms:created xsi:type="dcterms:W3CDTF">2025-05-09T05:33:54Z</dcterms:created>
  <dcterms:modified xsi:type="dcterms:W3CDTF">2025-05-09T06:45:09Z</dcterms:modified>
</cp:coreProperties>
</file>